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887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6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2213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938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8393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417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080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289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64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88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272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386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20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139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02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616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38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46A607C-697B-4E55-8043-BDFF3075DB2B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3454A-4524-4F0F-8028-44C2E241FB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341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Moderne schikking</a:t>
            </a:r>
            <a:br>
              <a:rPr lang="nl-NL" dirty="0" smtClean="0"/>
            </a:br>
            <a:r>
              <a:rPr lang="nl-NL" dirty="0" smtClean="0"/>
              <a:t>Asymmetrisch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224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3158" y="778662"/>
            <a:ext cx="2878322" cy="4858209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576577" y="1446835"/>
            <a:ext cx="2281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/>
              <a:t>Moderne schikking</a:t>
            </a:r>
          </a:p>
          <a:p>
            <a:pPr algn="ctr"/>
            <a:r>
              <a:rPr lang="nl-NL" dirty="0" smtClean="0"/>
              <a:t>Asymmetrisch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070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503" y="369000"/>
            <a:ext cx="264699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551007" y="1277035"/>
            <a:ext cx="3044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dirty="0" smtClean="0"/>
              <a:t>Moderne schikking</a:t>
            </a:r>
          </a:p>
          <a:p>
            <a:pPr algn="ctr"/>
            <a:r>
              <a:rPr lang="nl-NL" dirty="0" smtClean="0"/>
              <a:t>Asymmetrisch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1027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212" y="369000"/>
            <a:ext cx="4181577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-412830" y="163585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dirty="0" smtClean="0"/>
              <a:t>Moderne schikking</a:t>
            </a:r>
          </a:p>
          <a:p>
            <a:pPr algn="ctr"/>
            <a:r>
              <a:rPr lang="nl-NL" dirty="0" smtClean="0"/>
              <a:t>Asymmetrisch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885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0271" y="369000"/>
            <a:ext cx="4491458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727113" y="1134737"/>
            <a:ext cx="2281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/>
              <a:t>Moderne schikking</a:t>
            </a:r>
          </a:p>
          <a:p>
            <a:pPr algn="ctr"/>
            <a:r>
              <a:rPr lang="nl-NL" dirty="0" smtClean="0"/>
              <a:t>Asymmetrisch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444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527A6A-6E52-4E7D-A7EB-F3098E4F591C}"/>
</file>

<file path=customXml/itemProps2.xml><?xml version="1.0" encoding="utf-8"?>
<ds:datastoreItem xmlns:ds="http://schemas.openxmlformats.org/officeDocument/2006/customXml" ds:itemID="{46AA2473-8C1A-4C30-8805-3F339E893F33}"/>
</file>

<file path=customXml/itemProps3.xml><?xml version="1.0" encoding="utf-8"?>
<ds:datastoreItem xmlns:ds="http://schemas.openxmlformats.org/officeDocument/2006/customXml" ds:itemID="{3CB8C1E0-4741-4FF0-A8FD-1E063A35F641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19</Words>
  <Application>Microsoft Office PowerPoint</Application>
  <PresentationFormat>Breedbeeld</PresentationFormat>
  <Paragraphs>11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Moderne schikking Asymmetrisch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schikking Asymmetrisch</dc:title>
  <dc:creator>laptop</dc:creator>
  <cp:lastModifiedBy>laptop</cp:lastModifiedBy>
  <cp:revision>1</cp:revision>
  <dcterms:created xsi:type="dcterms:W3CDTF">2017-03-20T22:23:38Z</dcterms:created>
  <dcterms:modified xsi:type="dcterms:W3CDTF">2017-03-20T22:30:02Z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